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990091" y="951"/>
            <a:ext cx="3201909" cy="6356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784"/>
            <a:ext cx="1332654" cy="68211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A937D6-6452-5C41-AC2B-15A8174918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882" y="6453254"/>
            <a:ext cx="238167" cy="3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69" y="1391"/>
            <a:ext cx="12187056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12231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Colleen Seaver</cp:lastModifiedBy>
  <cp:revision>80</cp:revision>
  <dcterms:created xsi:type="dcterms:W3CDTF">2021-02-17T02:31:40Z</dcterms:created>
  <dcterms:modified xsi:type="dcterms:W3CDTF">2023-06-19T23:59:41Z</dcterms:modified>
</cp:coreProperties>
</file>